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4" r:id="rId3"/>
    <p:sldId id="266" r:id="rId4"/>
    <p:sldId id="262" r:id="rId5"/>
    <p:sldId id="263" r:id="rId6"/>
    <p:sldId id="270" r:id="rId7"/>
    <p:sldId id="268" r:id="rId8"/>
    <p:sldId id="271" r:id="rId9"/>
    <p:sldId id="272" r:id="rId10"/>
    <p:sldId id="273" r:id="rId11"/>
    <p:sldId id="27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99"/>
    <a:srgbClr val="419FBD"/>
    <a:srgbClr val="8CA57F"/>
    <a:srgbClr val="A4C0A9"/>
    <a:srgbClr val="A76659"/>
    <a:srgbClr val="8DB2C9"/>
    <a:srgbClr val="841502"/>
    <a:srgbClr val="C8A098"/>
    <a:srgbClr val="B37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97" autoAdjust="0"/>
    <p:restoredTop sz="94660"/>
  </p:normalViewPr>
  <p:slideViewPr>
    <p:cSldViewPr snapToGrid="0">
      <p:cViewPr varScale="1">
        <p:scale>
          <a:sx n="93" d="100"/>
          <a:sy n="93" d="100"/>
        </p:scale>
        <p:origin x="7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4493E-D3E9-4BBE-89FE-8CF05F2D93EE}" type="datetimeFigureOut">
              <a:rPr lang="en-US" smtClean="0"/>
              <a:t>12/29/2024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80E5B-1E95-491C-8E6C-CD8519462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7D52A-CF73-5A03-ED55-71CA37C855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E0E4C9-E88C-84AE-CE18-994AC8583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0CC6A-667E-6883-3A39-4A5C2F13C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A1B7-B307-4183-ADBE-F9AE17A0737F}" type="datetime1">
              <a:rPr lang="en-US" smtClean="0"/>
              <a:t>12/29/2024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58F15-D4E9-05E4-755A-31F1D2EDA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0D415-9386-EDA6-3B47-1B0387815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8EBCF2-C256-F2CF-4C5F-CE1152001BD4}"/>
              </a:ext>
            </a:extLst>
          </p:cNvPr>
          <p:cNvSpPr txBox="1"/>
          <p:nvPr userDrawn="1"/>
        </p:nvSpPr>
        <p:spPr>
          <a:xfrm>
            <a:off x="111760" y="136525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DYFI Kerala Initiative</a:t>
            </a:r>
          </a:p>
        </p:txBody>
      </p:sp>
    </p:spTree>
    <p:extLst>
      <p:ext uri="{BB962C8B-B14F-4D97-AF65-F5344CB8AC3E}">
        <p14:creationId xmlns:p14="http://schemas.microsoft.com/office/powerpoint/2010/main" val="355185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686C7-A3DC-CF33-552A-E931FA296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694DE-F77B-9D6A-D4B7-87B4A12786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FEDB3-87B3-BB43-6BB9-AD966C744C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9400" y="6356350"/>
            <a:ext cx="2743200" cy="365125"/>
          </a:xfrm>
        </p:spPr>
        <p:txBody>
          <a:bodyPr/>
          <a:lstStyle/>
          <a:p>
            <a:fld id="{6256A610-574F-47AF-A2AE-07AE391133F2}" type="datetime1">
              <a:rPr lang="en-US" smtClean="0"/>
              <a:t>12/29/2024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7500B-B65A-4C13-33DE-8F8B15E6B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1239B-E21B-A0E6-A3B2-B15CDB91A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18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5916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EBF98E-53DE-F49A-F481-1C66F6D38E68}"/>
              </a:ext>
            </a:extLst>
          </p:cNvPr>
          <p:cNvSpPr/>
          <p:nvPr userDrawn="1"/>
        </p:nvSpPr>
        <p:spPr>
          <a:xfrm>
            <a:off x="0" y="6311900"/>
            <a:ext cx="12192000" cy="52704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0BAA30-71C3-1C9A-7308-4F0151B89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43A2F-4C8E-E5D8-D335-A93E37CAC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4F071-9422-20DB-1CA5-0B29113078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0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00"/>
                </a:solidFill>
              </a:defRPr>
            </a:lvl1pPr>
          </a:lstStyle>
          <a:p>
            <a:fld id="{0247F994-6F9C-43B4-A052-FF453E639770}" type="datetime1">
              <a:rPr lang="en-US" smtClean="0"/>
              <a:t>12/29/2024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5BEED-46FC-5DA2-72A0-B22B9CC02C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31B152-EDC5-60CE-3BA8-2FA462C25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030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00"/>
                </a:solidFill>
              </a:defRPr>
            </a:lvl1pPr>
          </a:lstStyle>
          <a:p>
            <a:r>
              <a:rPr lang="en-US" dirty="0"/>
              <a:t>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D408D6-1A0D-FE79-D86A-D80A5A647C06}"/>
              </a:ext>
            </a:extLst>
          </p:cNvPr>
          <p:cNvSpPr/>
          <p:nvPr userDrawn="1"/>
        </p:nvSpPr>
        <p:spPr>
          <a:xfrm>
            <a:off x="0" y="0"/>
            <a:ext cx="12192000" cy="6000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04B964-91B0-3B0C-830D-C5EE7C59AE83}"/>
              </a:ext>
            </a:extLst>
          </p:cNvPr>
          <p:cNvSpPr txBox="1"/>
          <p:nvPr userDrawn="1"/>
        </p:nvSpPr>
        <p:spPr>
          <a:xfrm>
            <a:off x="111760" y="136525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DYFI Kerala Initiative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231183-B80E-6C78-94A8-67257F6C25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6" t="15174" r="20505" b="71539"/>
          <a:stretch/>
        </p:blipFill>
        <p:spPr>
          <a:xfrm>
            <a:off x="10033567" y="-10886"/>
            <a:ext cx="2169319" cy="61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072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48744-4797-9A3D-0DCE-DCFAFEC295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71C440-A0E4-D487-5787-D92B1F5C1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501" y="2280286"/>
            <a:ext cx="9144000" cy="1655762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826E1B-7E59-9466-E781-812B19A58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880A-4F15-436A-BF2F-3B25D969ABA5}" type="datetime1">
              <a:rPr lang="en-US" smtClean="0"/>
              <a:t>12/29/2024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B5CDEE-74B6-1751-E878-74DA313CB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1/11</a:t>
            </a:r>
          </a:p>
        </p:txBody>
      </p:sp>
    </p:spTree>
    <p:extLst>
      <p:ext uri="{BB962C8B-B14F-4D97-AF65-F5344CB8AC3E}">
        <p14:creationId xmlns:p14="http://schemas.microsoft.com/office/powerpoint/2010/main" val="29260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9151BAF-B8AE-84B6-45ED-8B5A7A6B3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484" y="2896046"/>
            <a:ext cx="1588764" cy="106590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‘Ask’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56B45F7-AA5F-D4C5-2608-C6C97C832DE1}"/>
              </a:ext>
            </a:extLst>
          </p:cNvPr>
          <p:cNvSpPr/>
          <p:nvPr/>
        </p:nvSpPr>
        <p:spPr>
          <a:xfrm>
            <a:off x="8106032" y="3644681"/>
            <a:ext cx="3692915" cy="104733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The amount looking to raise, based on the projections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C0126B3-C430-1627-E109-A32763EDAB72}"/>
              </a:ext>
            </a:extLst>
          </p:cNvPr>
          <p:cNvCxnSpPr>
            <a:cxnSpLocks/>
          </p:cNvCxnSpPr>
          <p:nvPr/>
        </p:nvCxnSpPr>
        <p:spPr>
          <a:xfrm flipH="1" flipV="1">
            <a:off x="6244281" y="3608173"/>
            <a:ext cx="1861751" cy="5601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8E354-934F-0662-5EB6-402791863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AF1D-39E0-4B24-8F25-5E25994BAC05}" type="datetime1">
              <a:rPr lang="en-US" smtClean="0"/>
              <a:t>12/29/2024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F0A333C-2F61-4D52-BD9F-D4B1B9298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10/11</a:t>
            </a:r>
          </a:p>
        </p:txBody>
      </p:sp>
    </p:spTree>
    <p:extLst>
      <p:ext uri="{BB962C8B-B14F-4D97-AF65-F5344CB8AC3E}">
        <p14:creationId xmlns:p14="http://schemas.microsoft.com/office/powerpoint/2010/main" val="1280394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53544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Team Members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DA31669-59F4-DBF1-2867-80193EE86CC0}"/>
              </a:ext>
            </a:extLst>
          </p:cNvPr>
          <p:cNvSpPr/>
          <p:nvPr/>
        </p:nvSpPr>
        <p:spPr>
          <a:xfrm>
            <a:off x="1719643" y="3045082"/>
            <a:ext cx="3692915" cy="104733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Name with photos and other details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1A2CF5-29CD-B5C4-0A13-B9A8883C2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2046-BC06-401A-BC9C-F70CE876FBCD}" type="datetime1">
              <a:rPr lang="en-US" smtClean="0"/>
              <a:t>12/29/2024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F414C7F-17DE-0F4A-86AD-03C7CE880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11/11</a:t>
            </a:r>
          </a:p>
        </p:txBody>
      </p:sp>
    </p:spTree>
    <p:extLst>
      <p:ext uri="{BB962C8B-B14F-4D97-AF65-F5344CB8AC3E}">
        <p14:creationId xmlns:p14="http://schemas.microsoft.com/office/powerpoint/2010/main" val="3353375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239" y="432792"/>
            <a:ext cx="10515600" cy="1325563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DAB708-E6B0-D8FF-BBF4-D5B01147BACB}"/>
              </a:ext>
            </a:extLst>
          </p:cNvPr>
          <p:cNvSpPr txBox="1"/>
          <p:nvPr/>
        </p:nvSpPr>
        <p:spPr>
          <a:xfrm>
            <a:off x="829650" y="2444421"/>
            <a:ext cx="844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Details of the problem/problems that you are going to address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03D420D-4586-5E9E-7207-46F1A6D3ECDC}"/>
              </a:ext>
            </a:extLst>
          </p:cNvPr>
          <p:cNvSpPr/>
          <p:nvPr/>
        </p:nvSpPr>
        <p:spPr>
          <a:xfrm>
            <a:off x="5561815" y="1118860"/>
            <a:ext cx="3949506" cy="132556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>
                <a:solidFill>
                  <a:srgbClr val="FFFF00"/>
                </a:solidFill>
              </a:rPr>
              <a:t>Heading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Font: Arial (Bold)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Size: 44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Applicable to all slides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064A06C-A415-C9A4-680F-689193948F24}"/>
              </a:ext>
            </a:extLst>
          </p:cNvPr>
          <p:cNvCxnSpPr>
            <a:cxnSpLocks/>
            <a:stCxn id="14" idx="2"/>
          </p:cNvCxnSpPr>
          <p:nvPr/>
        </p:nvCxnSpPr>
        <p:spPr>
          <a:xfrm flipH="1" flipV="1">
            <a:off x="2936240" y="1199542"/>
            <a:ext cx="2625575" cy="5820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7B9D9A06-111D-4EB5-7709-7EE677226AA4}"/>
              </a:ext>
            </a:extLst>
          </p:cNvPr>
          <p:cNvSpPr/>
          <p:nvPr/>
        </p:nvSpPr>
        <p:spPr>
          <a:xfrm>
            <a:off x="6445800" y="3598987"/>
            <a:ext cx="3355943" cy="156327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>
                <a:solidFill>
                  <a:srgbClr val="FFFF00"/>
                </a:solidFill>
              </a:rPr>
              <a:t>Content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Font: Arial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Size: 18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Applicable to all slides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64F2BE3-4DEA-5D22-DA8E-7BA70FAD11C2}"/>
              </a:ext>
            </a:extLst>
          </p:cNvPr>
          <p:cNvCxnSpPr>
            <a:cxnSpLocks/>
            <a:stCxn id="16" idx="2"/>
          </p:cNvCxnSpPr>
          <p:nvPr/>
        </p:nvCxnSpPr>
        <p:spPr>
          <a:xfrm flipH="1" flipV="1">
            <a:off x="3912124" y="2813753"/>
            <a:ext cx="2533676" cy="15668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1A70F603-4902-C63E-8B71-3DFE3975B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21DAB-C22B-45F4-953C-AF8964CB9003}" type="datetime1">
              <a:rPr lang="en-US" smtClean="0"/>
              <a:t>12/29/2024</a:t>
            </a:fld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F32F76F-F826-6AF1-3CB1-A844088A8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2/11</a:t>
            </a:r>
          </a:p>
        </p:txBody>
      </p:sp>
    </p:spTree>
    <p:extLst>
      <p:ext uri="{BB962C8B-B14F-4D97-AF65-F5344CB8AC3E}">
        <p14:creationId xmlns:p14="http://schemas.microsoft.com/office/powerpoint/2010/main" val="3890348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319" y="366422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Solution (Product/Service)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569AE9-9C7F-2177-8D65-39C89849AEA1}"/>
              </a:ext>
            </a:extLst>
          </p:cNvPr>
          <p:cNvSpPr txBox="1"/>
          <p:nvPr/>
        </p:nvSpPr>
        <p:spPr>
          <a:xfrm>
            <a:off x="682239" y="1535330"/>
            <a:ext cx="8757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Details from a use case point of 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Details of the solution, technical and non-technical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C3132-926A-3C6F-37F4-D08DDDB76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7D98-F991-4DA5-AD26-541C6C040915}" type="datetime1">
              <a:rPr lang="en-US" smtClean="0"/>
              <a:t>12/29/2024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F5F9C1-F9AF-5584-7BDE-18C8C62AA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3/11</a:t>
            </a:r>
          </a:p>
        </p:txBody>
      </p:sp>
    </p:spTree>
    <p:extLst>
      <p:ext uri="{BB962C8B-B14F-4D97-AF65-F5344CB8AC3E}">
        <p14:creationId xmlns:p14="http://schemas.microsoft.com/office/powerpoint/2010/main" val="3837880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" y="39320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Value Proposition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3DE81-AC90-A441-2E95-FA14A95E35BE}"/>
              </a:ext>
            </a:extLst>
          </p:cNvPr>
          <p:cNvSpPr txBox="1"/>
          <p:nvPr/>
        </p:nvSpPr>
        <p:spPr>
          <a:xfrm>
            <a:off x="902760" y="1800046"/>
            <a:ext cx="844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What value do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you</a:t>
            </a: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deliver to the customer (USP)?</a:t>
            </a:r>
            <a:endParaRPr lang="en-US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Which one of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your</a:t>
            </a: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customer’s problems are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you</a:t>
            </a: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helping to solve?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What bundles of products and services are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you</a:t>
            </a: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offering to each Customer Segment?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Which customer needs are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you</a:t>
            </a: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satisfying?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6AE194-F0BD-7286-3E20-742447CAC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FBC7C-6C4F-43D9-B877-3B3461D83430}" type="datetime1">
              <a:rPr lang="en-US" smtClean="0"/>
              <a:t>12/29/2024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4E36CF-8A0E-A632-7D70-FB49C83F4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4/11</a:t>
            </a:r>
          </a:p>
        </p:txBody>
      </p:sp>
    </p:spTree>
    <p:extLst>
      <p:ext uri="{BB962C8B-B14F-4D97-AF65-F5344CB8AC3E}">
        <p14:creationId xmlns:p14="http://schemas.microsoft.com/office/powerpoint/2010/main" val="3633785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240" y="42368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Market Size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3DE81-AC90-A441-2E95-FA14A95E35BE}"/>
              </a:ext>
            </a:extLst>
          </p:cNvPr>
          <p:cNvSpPr txBox="1"/>
          <p:nvPr/>
        </p:nvSpPr>
        <p:spPr>
          <a:xfrm>
            <a:off x="750360" y="1749246"/>
            <a:ext cx="844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Three metrics to describe the market you operates in — TAM (Total Addressable Market), SAM (Serviceable Addressable Market), and SOM (Serviceable Obtainable Market)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74A69-9D8A-72EE-363E-C6CA29157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9EC4-BF8B-4EEE-8B0D-6E0B009E9E97}" type="datetime1">
              <a:rPr lang="en-US" smtClean="0"/>
              <a:t>12/29/2024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C823C0-AD06-DF85-726E-802232291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5/11</a:t>
            </a:r>
          </a:p>
        </p:txBody>
      </p:sp>
    </p:spTree>
    <p:extLst>
      <p:ext uri="{BB962C8B-B14F-4D97-AF65-F5344CB8AC3E}">
        <p14:creationId xmlns:p14="http://schemas.microsoft.com/office/powerpoint/2010/main" val="3083570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520" y="43384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Competition &amp; Market Adoption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3DE81-AC90-A441-2E95-FA14A95E35BE}"/>
              </a:ext>
            </a:extLst>
          </p:cNvPr>
          <p:cNvSpPr txBox="1"/>
          <p:nvPr/>
        </p:nvSpPr>
        <p:spPr>
          <a:xfrm>
            <a:off x="746799" y="1759406"/>
            <a:ext cx="844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Who are the competitors?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What is your competitive advantage?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How do you penetrate to the market?</a:t>
            </a:r>
            <a:endParaRPr lang="en-US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Market adoption techniques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C5A871-B123-8EE0-E904-DE6CA57CB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F757-F188-42D6-8874-EE4F037FD06C}" type="datetime1">
              <a:rPr lang="en-US" smtClean="0"/>
              <a:t>12/29/2024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721EB-4C8F-8EBB-206C-2360A722E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6/11</a:t>
            </a:r>
          </a:p>
        </p:txBody>
      </p:sp>
    </p:spTree>
    <p:extLst>
      <p:ext uri="{BB962C8B-B14F-4D97-AF65-F5344CB8AC3E}">
        <p14:creationId xmlns:p14="http://schemas.microsoft.com/office/powerpoint/2010/main" val="2902623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240" y="38304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Revenue Model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3DE81-AC90-A441-2E95-FA14A95E35BE}"/>
              </a:ext>
            </a:extLst>
          </p:cNvPr>
          <p:cNvSpPr txBox="1"/>
          <p:nvPr/>
        </p:nvSpPr>
        <p:spPr>
          <a:xfrm>
            <a:off x="665519" y="1708606"/>
            <a:ext cx="844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How do y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ou make money?</a:t>
            </a:r>
            <a:endParaRPr lang="en-US" sz="18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5B87CD-2D9A-F338-6AC1-94944AC14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591EB-D8B0-46BF-8EC0-524D8D1796FA}" type="datetime1">
              <a:rPr lang="en-US" smtClean="0"/>
              <a:t>12/29/2024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D6ABD0-DACE-93E5-15C3-DA8F4B1F3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7/11</a:t>
            </a:r>
          </a:p>
        </p:txBody>
      </p:sp>
    </p:spTree>
    <p:extLst>
      <p:ext uri="{BB962C8B-B14F-4D97-AF65-F5344CB8AC3E}">
        <p14:creationId xmlns:p14="http://schemas.microsoft.com/office/powerpoint/2010/main" val="1152023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42368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Financials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3DE81-AC90-A441-2E95-FA14A95E35BE}"/>
              </a:ext>
            </a:extLst>
          </p:cNvPr>
          <p:cNvSpPr txBox="1"/>
          <p:nvPr/>
        </p:nvSpPr>
        <p:spPr>
          <a:xfrm>
            <a:off x="726479" y="1749246"/>
            <a:ext cx="844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Investments required for the desired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6 months breakups or 2-3 years projections as per the stage of the start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DFE2BD-ED59-509A-8EEE-302CB750C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A1BF-0C5D-4387-95E8-98AAEAAFD5BE}" type="datetime1">
              <a:rPr lang="en-US" smtClean="0"/>
              <a:t>12/29/2024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655775-4079-0C9F-AFE7-2C6207F6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8/11</a:t>
            </a:r>
          </a:p>
        </p:txBody>
      </p:sp>
    </p:spTree>
    <p:extLst>
      <p:ext uri="{BB962C8B-B14F-4D97-AF65-F5344CB8AC3E}">
        <p14:creationId xmlns:p14="http://schemas.microsoft.com/office/powerpoint/2010/main" val="455934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24C2-3FD7-9643-A008-58582DD8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60" y="464323"/>
            <a:ext cx="1122172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Growth Drivers &amp; Key Success Factors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D3DE81-AC90-A441-2E95-FA14A95E35BE}"/>
              </a:ext>
            </a:extLst>
          </p:cNvPr>
          <p:cNvSpPr txBox="1"/>
          <p:nvPr/>
        </p:nvSpPr>
        <p:spPr>
          <a:xfrm>
            <a:off x="482639" y="1789886"/>
            <a:ext cx="844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What factors, both internal and external would make the business up?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What </a:t>
            </a:r>
            <a:r>
              <a:rPr lang="en-US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are the metrices in evaluating the success of your business?</a:t>
            </a:r>
            <a:endParaRPr lang="en-US" sz="18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48EC76-2D40-BCE1-6751-E5E9E117F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16C3-0193-4496-A5A8-5C7424CD844C}" type="datetime1">
              <a:rPr lang="en-US" smtClean="0"/>
              <a:t>12/29/2024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9A694-3C4B-8898-A461-504E46DA9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9/11</a:t>
            </a:r>
          </a:p>
        </p:txBody>
      </p:sp>
    </p:spTree>
    <p:extLst>
      <p:ext uri="{BB962C8B-B14F-4D97-AF65-F5344CB8AC3E}">
        <p14:creationId xmlns:p14="http://schemas.microsoft.com/office/powerpoint/2010/main" val="1158083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271</Words>
  <Application>Microsoft Office PowerPoint</Application>
  <PresentationFormat>Widescreen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 </vt:lpstr>
      <vt:lpstr>Problem</vt:lpstr>
      <vt:lpstr>Solution (Product/Service)</vt:lpstr>
      <vt:lpstr>Value Proposition</vt:lpstr>
      <vt:lpstr>Market Size</vt:lpstr>
      <vt:lpstr>Competition &amp; Market Adoption</vt:lpstr>
      <vt:lpstr>Revenue Model</vt:lpstr>
      <vt:lpstr>Financials</vt:lpstr>
      <vt:lpstr>Growth Drivers &amp; Key Success Factors</vt:lpstr>
      <vt:lpstr>‘Ask’</vt:lpstr>
      <vt:lpstr>Team Members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Sarika Gangadharan S (MS/EAC-VM)</dc:creator>
  <cp:lastModifiedBy>Pacha, Deepak</cp:lastModifiedBy>
  <cp:revision>34</cp:revision>
  <dcterms:created xsi:type="dcterms:W3CDTF">2024-12-12T04:25:45Z</dcterms:created>
  <dcterms:modified xsi:type="dcterms:W3CDTF">2024-12-29T14:38:15Z</dcterms:modified>
</cp:coreProperties>
</file>